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9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7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1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9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0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2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3281-238B-46C8-801A-4FC88678E079}" type="datetimeFigureOut">
              <a:rPr lang="ru-RU" smtClean="0"/>
              <a:t>17.08.16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d.rubezh.ru/upload/resize_cache/iblock/6a0/398_421_2/6a061043360e723b3e4ed418021d3ad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809" y="-288279"/>
            <a:ext cx="3675967" cy="3902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15368" y="275161"/>
            <a:ext cx="778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Мал, да удал!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212" y="1414961"/>
            <a:ext cx="48077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Автономный пожарный </a:t>
            </a:r>
            <a:r>
              <a:rPr lang="ru-RU" sz="1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fontAlgn="base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прибор для раннего обнаружения пожара, 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реагирующий на дым, продукты горения в помещении                                                                                          и оповещающий тревожным сигналом о пожаре.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Сила звука достаточна, чтобы разбудить спящего                              в помещении человека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крепится на потолок, защищаемая площадь составляет  до 80 м</a:t>
            </a:r>
            <a:r>
              <a:rPr lang="ru-RU" sz="1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амое эффективное место расположения –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помещение со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спальными местами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прибора 10 лет,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лемент питания 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меняется 1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в год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 оснащен световым индикатором состояния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для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работоспособности 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безопасен,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незаметен                                                   и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важен! 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44" y="0"/>
            <a:ext cx="1429290" cy="10414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550834" y="155252"/>
            <a:ext cx="7927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Кемеровской области информирует</a:t>
            </a:r>
            <a:endParaRPr lang="ru-RU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5609" y="1951375"/>
            <a:ext cx="4953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счет применения автономных пожарных извещателей количество погибших                       в жилых домах удается сократить                     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больше, чем на половину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60945" y="3396437"/>
            <a:ext cx="4511440" cy="3164713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just" fontAlgn="base"/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Сработал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Что делать?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Немедленно п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озвонить по телефону 01 или 112 и вызвать пожарных.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Вызов на номер 112 возможен с мобильного телефона даже при отсутствии SIM-карты.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Отключить все электроприборы и газ.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Закрыть окна и двери в горящее помещение.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Быстро покинуть горящее помещение,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зяв маленьких детей на руки. Обязательно помочь выйти пожилым людям, предупредить соседей. Обязательно использовать простейшие средства защиты от угарного газа: мокрые платки, простыни. При необходимости использовать запасные пожарные выходы и лестницы. Уходя, не закрывать входную дверь на ключ.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5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197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2016-08-17T05:10:00Z</dcterms:created>
  <dcterms:modified xsi:type="dcterms:W3CDTF">2016-08-17T06:38:12Z</dcterms:modified>
</cp:coreProperties>
</file>